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83" r:id="rId2"/>
    <p:sldId id="284" r:id="rId3"/>
    <p:sldId id="279" r:id="rId4"/>
    <p:sldId id="280" r:id="rId5"/>
    <p:sldId id="277" r:id="rId6"/>
    <p:sldId id="278" r:id="rId7"/>
    <p:sldId id="281" r:id="rId8"/>
    <p:sldId id="282" r:id="rId9"/>
    <p:sldId id="274" r:id="rId10"/>
    <p:sldId id="275" r:id="rId11"/>
    <p:sldId id="27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C9CDAE6-188A-3175-3E7F-738B10268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C7658A-6077-2606-92D5-FA84962DAB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B9D1ABD-7D2A-123F-2759-FD8A5C4545E5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1360131-218C-41D4-360A-EF90EF0D509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A47BC50-B4B5-7101-36ED-B4FD8A5A5CBE}"/>
                </a:ext>
              </a:extLst>
            </p:cNvPr>
            <p:cNvSpPr txBox="1"/>
            <p:nvPr/>
          </p:nvSpPr>
          <p:spPr>
            <a:xfrm>
              <a:off x="1586441" y="3129550"/>
              <a:ext cx="5971118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comprends et j’utilise les nombres ordinaux.</a:t>
              </a:r>
            </a:p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lang="fr-FR" sz="3200" b="1" dirty="0">
                  <a:solidFill>
                    <a:prstClr val="white"/>
                  </a:solidFill>
                  <a:latin typeface="Calibri" panose="020F0502020204030204"/>
                </a:rPr>
                <a:t>Je repère un rang ou une position dans une file orientée.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480A86D8-9AB2-51DF-A24F-C7B9D1FACCD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450290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815564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Correction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87B4A54-11DD-FC6B-0525-6195403D7B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63" y="1196778"/>
            <a:ext cx="7429995" cy="5021052"/>
          </a:xfrm>
          <a:prstGeom prst="rect">
            <a:avLst/>
          </a:prstGeom>
        </p:spPr>
      </p:pic>
      <p:sp>
        <p:nvSpPr>
          <p:cNvPr id="3" name="Flèche : haut 2">
            <a:extLst>
              <a:ext uri="{FF2B5EF4-FFF2-40B4-BE49-F238E27FC236}">
                <a16:creationId xmlns:a16="http://schemas.microsoft.com/office/drawing/2014/main" id="{3A994071-3C4C-1211-0A27-ED53C29DF0B6}"/>
              </a:ext>
            </a:extLst>
          </p:cNvPr>
          <p:cNvSpPr/>
          <p:nvPr/>
        </p:nvSpPr>
        <p:spPr>
          <a:xfrm>
            <a:off x="1314202" y="5223814"/>
            <a:ext cx="415637" cy="756063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1</a:t>
            </a:r>
          </a:p>
        </p:txBody>
      </p:sp>
      <p:sp>
        <p:nvSpPr>
          <p:cNvPr id="5" name="Flèche : haut 4">
            <a:extLst>
              <a:ext uri="{FF2B5EF4-FFF2-40B4-BE49-F238E27FC236}">
                <a16:creationId xmlns:a16="http://schemas.microsoft.com/office/drawing/2014/main" id="{BFA29D04-29B9-3CE1-9B2C-F54AFCBFF3BA}"/>
              </a:ext>
            </a:extLst>
          </p:cNvPr>
          <p:cNvSpPr/>
          <p:nvPr/>
        </p:nvSpPr>
        <p:spPr>
          <a:xfrm>
            <a:off x="3477491" y="5223813"/>
            <a:ext cx="415637" cy="756063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4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98614000-AAA0-5EFE-210E-6E14608E1876}"/>
              </a:ext>
            </a:extLst>
          </p:cNvPr>
          <p:cNvSpPr/>
          <p:nvPr/>
        </p:nvSpPr>
        <p:spPr>
          <a:xfrm>
            <a:off x="1820883" y="2937164"/>
            <a:ext cx="1516083" cy="261257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C9EF0B5-0FBC-3946-886B-EB73E0953AA7}"/>
              </a:ext>
            </a:extLst>
          </p:cNvPr>
          <p:cNvSpPr txBox="1"/>
          <p:nvPr/>
        </p:nvSpPr>
        <p:spPr>
          <a:xfrm>
            <a:off x="2220686" y="1864426"/>
            <a:ext cx="771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50585F3-16B5-572A-5654-5449FFFD412E}"/>
              </a:ext>
            </a:extLst>
          </p:cNvPr>
          <p:cNvSpPr txBox="1"/>
          <p:nvPr/>
        </p:nvSpPr>
        <p:spPr>
          <a:xfrm>
            <a:off x="8383979" y="6396842"/>
            <a:ext cx="712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4/4</a:t>
            </a:r>
          </a:p>
        </p:txBody>
      </p:sp>
    </p:spTree>
    <p:extLst>
      <p:ext uri="{BB962C8B-B14F-4D97-AF65-F5344CB8AC3E}">
        <p14:creationId xmlns:p14="http://schemas.microsoft.com/office/powerpoint/2010/main" val="1345199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81556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FF0000"/>
                </a:solidFill>
              </a:rPr>
              <a:t>Ça ne change pas si on commence dans l’autre sens !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87B4A54-11DD-FC6B-0525-6195403D7B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63" y="1196778"/>
            <a:ext cx="7429995" cy="5021052"/>
          </a:xfrm>
          <a:prstGeom prst="rect">
            <a:avLst/>
          </a:prstGeom>
        </p:spPr>
      </p:pic>
      <p:sp>
        <p:nvSpPr>
          <p:cNvPr id="3" name="Flèche : haut 2">
            <a:extLst>
              <a:ext uri="{FF2B5EF4-FFF2-40B4-BE49-F238E27FC236}">
                <a16:creationId xmlns:a16="http://schemas.microsoft.com/office/drawing/2014/main" id="{3A994071-3C4C-1211-0A27-ED53C29DF0B6}"/>
              </a:ext>
            </a:extLst>
          </p:cNvPr>
          <p:cNvSpPr/>
          <p:nvPr/>
        </p:nvSpPr>
        <p:spPr>
          <a:xfrm>
            <a:off x="3376550" y="5171703"/>
            <a:ext cx="415637" cy="756063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4</a:t>
            </a:r>
          </a:p>
        </p:txBody>
      </p:sp>
      <p:sp>
        <p:nvSpPr>
          <p:cNvPr id="5" name="Flèche : haut 4">
            <a:extLst>
              <a:ext uri="{FF2B5EF4-FFF2-40B4-BE49-F238E27FC236}">
                <a16:creationId xmlns:a16="http://schemas.microsoft.com/office/drawing/2014/main" id="{BFA29D04-29B9-3CE1-9B2C-F54AFCBFF3BA}"/>
              </a:ext>
            </a:extLst>
          </p:cNvPr>
          <p:cNvSpPr/>
          <p:nvPr/>
        </p:nvSpPr>
        <p:spPr>
          <a:xfrm>
            <a:off x="7000504" y="5171703"/>
            <a:ext cx="415637" cy="756063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1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98614000-AAA0-5EFE-210E-6E14608E1876}"/>
              </a:ext>
            </a:extLst>
          </p:cNvPr>
          <p:cNvSpPr/>
          <p:nvPr/>
        </p:nvSpPr>
        <p:spPr>
          <a:xfrm>
            <a:off x="4176156" y="2212770"/>
            <a:ext cx="2339439" cy="330925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C9EF0B5-0FBC-3946-886B-EB73E0953AA7}"/>
              </a:ext>
            </a:extLst>
          </p:cNvPr>
          <p:cNvSpPr txBox="1"/>
          <p:nvPr/>
        </p:nvSpPr>
        <p:spPr>
          <a:xfrm>
            <a:off x="5023262" y="1409206"/>
            <a:ext cx="771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BD47169-3E94-23B9-1BA7-BE3EAF9C1C70}"/>
              </a:ext>
            </a:extLst>
          </p:cNvPr>
          <p:cNvSpPr txBox="1"/>
          <p:nvPr/>
        </p:nvSpPr>
        <p:spPr>
          <a:xfrm>
            <a:off x="8383979" y="6396842"/>
            <a:ext cx="712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4/4</a:t>
            </a:r>
          </a:p>
        </p:txBody>
      </p:sp>
    </p:spTree>
    <p:extLst>
      <p:ext uri="{BB962C8B-B14F-4D97-AF65-F5344CB8AC3E}">
        <p14:creationId xmlns:p14="http://schemas.microsoft.com/office/powerpoint/2010/main" val="3821280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2BF8AF6A-B736-9B68-82EE-9CDFEF2BED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699" y="1786467"/>
            <a:ext cx="9001300" cy="3337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346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815564"/>
          </a:xfrm>
        </p:spPr>
        <p:txBody>
          <a:bodyPr>
            <a:normAutofit fontScale="90000"/>
          </a:bodyPr>
          <a:lstStyle/>
          <a:p>
            <a:r>
              <a:rPr lang="fr-FR" dirty="0"/>
              <a:t>Si je pose un canard derrière la file, quelle sera sa place : 5</a:t>
            </a:r>
            <a:r>
              <a:rPr lang="fr-FR" baseline="30000" dirty="0"/>
              <a:t>e</a:t>
            </a:r>
            <a:r>
              <a:rPr lang="fr-FR" dirty="0"/>
              <a:t>, 6</a:t>
            </a:r>
            <a:r>
              <a:rPr lang="fr-FR" baseline="30000" dirty="0"/>
              <a:t>e</a:t>
            </a:r>
            <a:r>
              <a:rPr lang="fr-FR" dirty="0"/>
              <a:t> ou 7</a:t>
            </a:r>
            <a:r>
              <a:rPr lang="fr-FR" baseline="30000" dirty="0"/>
              <a:t>e</a:t>
            </a:r>
            <a:r>
              <a:rPr lang="fr-FR" dirty="0"/>
              <a:t> ?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4D57FA9-5242-D147-ED9F-F4D693B428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413" y="1548293"/>
            <a:ext cx="6841445" cy="4591251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5A7FCE8F-74D5-2B81-25B2-83F58810CA2D}"/>
              </a:ext>
            </a:extLst>
          </p:cNvPr>
          <p:cNvSpPr txBox="1"/>
          <p:nvPr/>
        </p:nvSpPr>
        <p:spPr>
          <a:xfrm>
            <a:off x="8383979" y="6396842"/>
            <a:ext cx="712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1/4</a:t>
            </a:r>
          </a:p>
        </p:txBody>
      </p:sp>
    </p:spTree>
    <p:extLst>
      <p:ext uri="{BB962C8B-B14F-4D97-AF65-F5344CB8AC3E}">
        <p14:creationId xmlns:p14="http://schemas.microsoft.com/office/powerpoint/2010/main" val="3960286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815564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Correction</a:t>
            </a:r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4D57FA9-5242-D147-ED9F-F4D693B428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9413" y="1548293"/>
            <a:ext cx="6841445" cy="4591251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959A5F3-B652-D947-0BFA-EE59F85D59F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798251" y="1764041"/>
            <a:ext cx="2183640" cy="3263179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5383207D-3FF1-87A2-1A7D-6E3FB281E56A}"/>
              </a:ext>
            </a:extLst>
          </p:cNvPr>
          <p:cNvSpPr txBox="1"/>
          <p:nvPr/>
        </p:nvSpPr>
        <p:spPr>
          <a:xfrm>
            <a:off x="2244437" y="2074223"/>
            <a:ext cx="7718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1</a:t>
            </a:r>
            <a:r>
              <a:rPr lang="fr-FR" sz="4000" baseline="30000" dirty="0">
                <a:solidFill>
                  <a:srgbClr val="FF0000"/>
                </a:solidFill>
              </a:rPr>
              <a:t>er</a:t>
            </a:r>
            <a:r>
              <a:rPr lang="fr-FR" sz="40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044F4F9-6EC5-1C94-2E25-A9B68B25A73D}"/>
              </a:ext>
            </a:extLst>
          </p:cNvPr>
          <p:cNvSpPr txBox="1"/>
          <p:nvPr/>
        </p:nvSpPr>
        <p:spPr>
          <a:xfrm>
            <a:off x="3552702" y="2074223"/>
            <a:ext cx="7718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2</a:t>
            </a:r>
            <a:r>
              <a:rPr lang="fr-FR" sz="4000" baseline="30000" dirty="0">
                <a:solidFill>
                  <a:srgbClr val="FF0000"/>
                </a:solidFill>
              </a:rPr>
              <a:t>e</a:t>
            </a:r>
            <a:r>
              <a:rPr lang="fr-FR" sz="40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D74E318C-4986-9388-8BF2-42ED21E42509}"/>
              </a:ext>
            </a:extLst>
          </p:cNvPr>
          <p:cNvSpPr txBox="1"/>
          <p:nvPr/>
        </p:nvSpPr>
        <p:spPr>
          <a:xfrm>
            <a:off x="4674921" y="2074223"/>
            <a:ext cx="7718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3</a:t>
            </a:r>
            <a:r>
              <a:rPr lang="fr-FR" sz="4000" baseline="30000" dirty="0">
                <a:solidFill>
                  <a:srgbClr val="FF0000"/>
                </a:solidFill>
              </a:rPr>
              <a:t>e</a:t>
            </a:r>
            <a:r>
              <a:rPr lang="fr-FR" sz="40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2ABD874-4B9A-B6FD-5FB2-141F0F112CC8}"/>
              </a:ext>
            </a:extLst>
          </p:cNvPr>
          <p:cNvSpPr txBox="1"/>
          <p:nvPr/>
        </p:nvSpPr>
        <p:spPr>
          <a:xfrm>
            <a:off x="5736586" y="2074223"/>
            <a:ext cx="7718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4</a:t>
            </a:r>
            <a:r>
              <a:rPr lang="fr-FR" sz="4000" baseline="30000" dirty="0">
                <a:solidFill>
                  <a:srgbClr val="FF0000"/>
                </a:solidFill>
              </a:rPr>
              <a:t>e</a:t>
            </a:r>
            <a:r>
              <a:rPr lang="fr-FR" sz="40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96460BF9-0D21-9B8B-B56F-B35410E19097}"/>
              </a:ext>
            </a:extLst>
          </p:cNvPr>
          <p:cNvSpPr txBox="1"/>
          <p:nvPr/>
        </p:nvSpPr>
        <p:spPr>
          <a:xfrm>
            <a:off x="6658099" y="2074223"/>
            <a:ext cx="7718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FF0000"/>
                </a:solidFill>
              </a:rPr>
              <a:t>5</a:t>
            </a:r>
            <a:r>
              <a:rPr lang="fr-FR" sz="4000" baseline="30000" dirty="0">
                <a:solidFill>
                  <a:srgbClr val="FF0000"/>
                </a:solidFill>
              </a:rPr>
              <a:t>e</a:t>
            </a:r>
            <a:r>
              <a:rPr lang="fr-FR" sz="40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1D2F538-B01F-4F53-1498-05F001C2877A}"/>
              </a:ext>
            </a:extLst>
          </p:cNvPr>
          <p:cNvSpPr txBox="1"/>
          <p:nvPr/>
        </p:nvSpPr>
        <p:spPr>
          <a:xfrm>
            <a:off x="7458961" y="1947222"/>
            <a:ext cx="9120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>
                <a:solidFill>
                  <a:srgbClr val="FF0000"/>
                </a:solidFill>
              </a:rPr>
              <a:t>6</a:t>
            </a:r>
            <a:r>
              <a:rPr lang="fr-FR" sz="6000" baseline="30000" dirty="0">
                <a:solidFill>
                  <a:srgbClr val="FF0000"/>
                </a:solidFill>
              </a:rPr>
              <a:t>e</a:t>
            </a:r>
            <a:r>
              <a:rPr lang="fr-FR" sz="40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B88B7D3-F2C3-2274-6C7D-222FF491727D}"/>
              </a:ext>
            </a:extLst>
          </p:cNvPr>
          <p:cNvSpPr txBox="1"/>
          <p:nvPr/>
        </p:nvSpPr>
        <p:spPr>
          <a:xfrm>
            <a:off x="8383979" y="6396842"/>
            <a:ext cx="712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1/4</a:t>
            </a:r>
          </a:p>
        </p:txBody>
      </p:sp>
    </p:spTree>
    <p:extLst>
      <p:ext uri="{BB962C8B-B14F-4D97-AF65-F5344CB8AC3E}">
        <p14:creationId xmlns:p14="http://schemas.microsoft.com/office/powerpoint/2010/main" val="3014984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858" y="280485"/>
            <a:ext cx="8778807" cy="815564"/>
          </a:xfrm>
        </p:spPr>
        <p:txBody>
          <a:bodyPr>
            <a:normAutofit fontScale="90000"/>
          </a:bodyPr>
          <a:lstStyle/>
          <a:p>
            <a:r>
              <a:rPr lang="fr-FR" dirty="0"/>
              <a:t>Combien y a-t-il de personnes devant la 6</a:t>
            </a:r>
            <a:r>
              <a:rPr lang="fr-FR" baseline="30000" dirty="0"/>
              <a:t>e</a:t>
            </a:r>
            <a:r>
              <a:rPr lang="fr-FR" dirty="0"/>
              <a:t> statue ?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D72F9D7-AF4B-9513-2B54-3065AE2799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" t="31400" r="20088" b="31544"/>
          <a:stretch/>
        </p:blipFill>
        <p:spPr>
          <a:xfrm>
            <a:off x="712519" y="3016332"/>
            <a:ext cx="7224156" cy="254132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0655BA87-843E-DA2F-7B2B-361903D09304}"/>
              </a:ext>
            </a:extLst>
          </p:cNvPr>
          <p:cNvSpPr txBox="1"/>
          <p:nvPr/>
        </p:nvSpPr>
        <p:spPr>
          <a:xfrm>
            <a:off x="8383979" y="6396842"/>
            <a:ext cx="712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2/4</a:t>
            </a:r>
          </a:p>
        </p:txBody>
      </p:sp>
    </p:spTree>
    <p:extLst>
      <p:ext uri="{BB962C8B-B14F-4D97-AF65-F5344CB8AC3E}">
        <p14:creationId xmlns:p14="http://schemas.microsoft.com/office/powerpoint/2010/main" val="20967824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815564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Correction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D72F9D7-AF4B-9513-2B54-3065AE2799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" t="31400" r="20088" b="31544"/>
          <a:stretch/>
        </p:blipFill>
        <p:spPr>
          <a:xfrm>
            <a:off x="712519" y="3016332"/>
            <a:ext cx="7224156" cy="2541320"/>
          </a:xfrm>
          <a:prstGeom prst="rect">
            <a:avLst/>
          </a:prstGeom>
        </p:spPr>
      </p:pic>
      <p:sp>
        <p:nvSpPr>
          <p:cNvPr id="3" name="Flèche : haut 2">
            <a:extLst>
              <a:ext uri="{FF2B5EF4-FFF2-40B4-BE49-F238E27FC236}">
                <a16:creationId xmlns:a16="http://schemas.microsoft.com/office/drawing/2014/main" id="{EEC37020-95E3-A3BC-4710-7B4403CF033A}"/>
              </a:ext>
            </a:extLst>
          </p:cNvPr>
          <p:cNvSpPr/>
          <p:nvPr/>
        </p:nvSpPr>
        <p:spPr>
          <a:xfrm>
            <a:off x="5120244" y="5258789"/>
            <a:ext cx="415637" cy="756063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6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62F4EB89-7DFB-F1B0-43FF-3249B28B4565}"/>
              </a:ext>
            </a:extLst>
          </p:cNvPr>
          <p:cNvSpPr/>
          <p:nvPr/>
        </p:nvSpPr>
        <p:spPr>
          <a:xfrm>
            <a:off x="712519" y="3273631"/>
            <a:ext cx="4093029" cy="212568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61EF2EB-CE99-CD8D-111A-62ED08ED5FD2}"/>
              </a:ext>
            </a:extLst>
          </p:cNvPr>
          <p:cNvSpPr txBox="1"/>
          <p:nvPr/>
        </p:nvSpPr>
        <p:spPr>
          <a:xfrm>
            <a:off x="2636321" y="2191963"/>
            <a:ext cx="771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b="1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3DA7598-70D1-A3BB-824E-4C8EEC32448D}"/>
              </a:ext>
            </a:extLst>
          </p:cNvPr>
          <p:cNvSpPr txBox="1"/>
          <p:nvPr/>
        </p:nvSpPr>
        <p:spPr>
          <a:xfrm>
            <a:off x="8383979" y="6396842"/>
            <a:ext cx="712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2/4</a:t>
            </a:r>
          </a:p>
        </p:txBody>
      </p:sp>
    </p:spTree>
    <p:extLst>
      <p:ext uri="{BB962C8B-B14F-4D97-AF65-F5344CB8AC3E}">
        <p14:creationId xmlns:p14="http://schemas.microsoft.com/office/powerpoint/2010/main" val="196255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815564"/>
          </a:xfrm>
        </p:spPr>
        <p:txBody>
          <a:bodyPr>
            <a:normAutofit fontScale="90000"/>
          </a:bodyPr>
          <a:lstStyle/>
          <a:p>
            <a:r>
              <a:rPr lang="fr-FR" dirty="0"/>
              <a:t>Combien y a-t-il de personnes entre la 2</a:t>
            </a:r>
            <a:r>
              <a:rPr lang="fr-FR" baseline="30000" dirty="0"/>
              <a:t>e</a:t>
            </a:r>
            <a:r>
              <a:rPr lang="fr-FR" dirty="0"/>
              <a:t> et la 7</a:t>
            </a:r>
            <a:r>
              <a:rPr lang="fr-FR" baseline="30000" dirty="0"/>
              <a:t>e</a:t>
            </a:r>
            <a:r>
              <a:rPr lang="fr-FR" dirty="0"/>
              <a:t> personne ?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E00D98F-D3EC-AC77-43CA-F4E71F5563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955" y="1931162"/>
            <a:ext cx="8639175" cy="4238625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D13ABE9D-598A-20AA-8127-933D46B32AF8}"/>
              </a:ext>
            </a:extLst>
          </p:cNvPr>
          <p:cNvSpPr txBox="1"/>
          <p:nvPr/>
        </p:nvSpPr>
        <p:spPr>
          <a:xfrm>
            <a:off x="8383979" y="6396842"/>
            <a:ext cx="712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3/4</a:t>
            </a:r>
          </a:p>
        </p:txBody>
      </p:sp>
    </p:spTree>
    <p:extLst>
      <p:ext uri="{BB962C8B-B14F-4D97-AF65-F5344CB8AC3E}">
        <p14:creationId xmlns:p14="http://schemas.microsoft.com/office/powerpoint/2010/main" val="21646327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815564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Correction</a:t>
            </a: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E00D98F-D3EC-AC77-43CA-F4E71F5563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955" y="1931162"/>
            <a:ext cx="8639175" cy="4238625"/>
          </a:xfrm>
          <a:prstGeom prst="rect">
            <a:avLst/>
          </a:prstGeom>
        </p:spPr>
      </p:pic>
      <p:sp>
        <p:nvSpPr>
          <p:cNvPr id="3" name="Flèche : haut 2">
            <a:extLst>
              <a:ext uri="{FF2B5EF4-FFF2-40B4-BE49-F238E27FC236}">
                <a16:creationId xmlns:a16="http://schemas.microsoft.com/office/drawing/2014/main" id="{EF4EC0BA-4F5C-1761-FBD2-55F1B5CD580B}"/>
              </a:ext>
            </a:extLst>
          </p:cNvPr>
          <p:cNvSpPr/>
          <p:nvPr/>
        </p:nvSpPr>
        <p:spPr>
          <a:xfrm>
            <a:off x="3526971" y="5858491"/>
            <a:ext cx="415637" cy="756063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7</a:t>
            </a:r>
          </a:p>
        </p:txBody>
      </p:sp>
      <p:sp>
        <p:nvSpPr>
          <p:cNvPr id="4" name="Flèche : haut 3">
            <a:extLst>
              <a:ext uri="{FF2B5EF4-FFF2-40B4-BE49-F238E27FC236}">
                <a16:creationId xmlns:a16="http://schemas.microsoft.com/office/drawing/2014/main" id="{261CD999-AC65-BCB3-AF18-E5D8AEFB1C31}"/>
              </a:ext>
            </a:extLst>
          </p:cNvPr>
          <p:cNvSpPr/>
          <p:nvPr/>
        </p:nvSpPr>
        <p:spPr>
          <a:xfrm>
            <a:off x="7776359" y="5791755"/>
            <a:ext cx="415637" cy="756063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2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3915FFB3-2282-69FE-FCBF-B1CFA5DC4742}"/>
              </a:ext>
            </a:extLst>
          </p:cNvPr>
          <p:cNvSpPr/>
          <p:nvPr/>
        </p:nvSpPr>
        <p:spPr>
          <a:xfrm>
            <a:off x="4001984" y="2086099"/>
            <a:ext cx="3614058" cy="395052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B9E00FC-FC67-235E-4080-CE275476F9E6}"/>
              </a:ext>
            </a:extLst>
          </p:cNvPr>
          <p:cNvSpPr txBox="1"/>
          <p:nvPr/>
        </p:nvSpPr>
        <p:spPr>
          <a:xfrm>
            <a:off x="5525985" y="1162769"/>
            <a:ext cx="771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b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0B11BE9-B3D0-0567-8671-42987406B6E2}"/>
              </a:ext>
            </a:extLst>
          </p:cNvPr>
          <p:cNvSpPr txBox="1"/>
          <p:nvPr/>
        </p:nvSpPr>
        <p:spPr>
          <a:xfrm>
            <a:off x="8383979" y="6396842"/>
            <a:ext cx="712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3/4</a:t>
            </a:r>
          </a:p>
        </p:txBody>
      </p:sp>
    </p:spTree>
    <p:extLst>
      <p:ext uri="{BB962C8B-B14F-4D97-AF65-F5344CB8AC3E}">
        <p14:creationId xmlns:p14="http://schemas.microsoft.com/office/powerpoint/2010/main" val="3265435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815564"/>
          </a:xfrm>
        </p:spPr>
        <p:txBody>
          <a:bodyPr>
            <a:normAutofit fontScale="90000"/>
          </a:bodyPr>
          <a:lstStyle/>
          <a:p>
            <a:r>
              <a:rPr lang="fr-FR" dirty="0"/>
              <a:t>Combien y a-t-il de statues entre la 1</a:t>
            </a:r>
            <a:r>
              <a:rPr lang="fr-FR" baseline="30000" dirty="0"/>
              <a:t>re</a:t>
            </a:r>
            <a:r>
              <a:rPr lang="fr-FR" dirty="0"/>
              <a:t> et la 4</a:t>
            </a:r>
            <a:r>
              <a:rPr lang="fr-FR" baseline="30000" dirty="0"/>
              <a:t>e</a:t>
            </a:r>
            <a:r>
              <a:rPr lang="fr-FR" dirty="0"/>
              <a:t> statue ?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87B4A54-11DD-FC6B-0525-6195403D7B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63" y="1196778"/>
            <a:ext cx="7429995" cy="5021052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FE561C2F-6022-72E1-CD25-D4E1EC5BED38}"/>
              </a:ext>
            </a:extLst>
          </p:cNvPr>
          <p:cNvSpPr txBox="1"/>
          <p:nvPr/>
        </p:nvSpPr>
        <p:spPr>
          <a:xfrm>
            <a:off x="8383979" y="6396842"/>
            <a:ext cx="712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4/4</a:t>
            </a:r>
          </a:p>
        </p:txBody>
      </p:sp>
    </p:spTree>
    <p:extLst>
      <p:ext uri="{BB962C8B-B14F-4D97-AF65-F5344CB8AC3E}">
        <p14:creationId xmlns:p14="http://schemas.microsoft.com/office/powerpoint/2010/main" val="40653808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1401</TotalTime>
  <Words>117</Words>
  <Application>Microsoft Office PowerPoint</Application>
  <PresentationFormat>Affichage à l'écran (4:3)</PresentationFormat>
  <Paragraphs>38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Présentation PowerPoint</vt:lpstr>
      <vt:lpstr>Si je pose un canard derrière la file, quelle sera sa place : 5e, 6e ou 7e ? </vt:lpstr>
      <vt:lpstr>Correction</vt:lpstr>
      <vt:lpstr>Combien y a-t-il de personnes devant la 6e statue ? </vt:lpstr>
      <vt:lpstr>Correction</vt:lpstr>
      <vt:lpstr>Combien y a-t-il de personnes entre la 2e et la 7e personne ? </vt:lpstr>
      <vt:lpstr>Correction</vt:lpstr>
      <vt:lpstr>Combien y a-t-il de statues entre la 1re et la 4e statue ? </vt:lpstr>
      <vt:lpstr>Correction</vt:lpstr>
      <vt:lpstr>Ça ne change pas si on commence dans l’autre sens 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48</cp:revision>
  <dcterms:created xsi:type="dcterms:W3CDTF">2023-02-07T14:55:57Z</dcterms:created>
  <dcterms:modified xsi:type="dcterms:W3CDTF">2025-08-13T09:58:42Z</dcterms:modified>
</cp:coreProperties>
</file>